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7561263" cy="10693400"/>
  <p:notesSz cx="7100888" cy="102330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1560" y="1032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4640D-9D18-4C21-BC54-3658F806853F}" type="datetimeFigureOut">
              <a:rPr lang="ru-RU" smtClean="0"/>
              <a:t>21.06.2020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19495-0D03-4A2D-84A2-ACBB335125A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картинки подсолнухи\137579399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"/>
            <a:ext cx="7561264" cy="106933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45138" y="1169561"/>
            <a:ext cx="5986042" cy="7342523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2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Маркировка шкафчиков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1.Алиев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Амир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пароходик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2.Браславец Слава                         зайка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3.Быкадоров Дима                         собачка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4.Беликов Рома                              медвежонок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5.Виноградов  Лёша                      львёнок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6.Выпряжкина Василиса              кукла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7.Громадина София                       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Маша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8.Дмитриев Саша                           оленёнок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9.Жарикова Варя                            пчёлка                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Ильина Валерия                      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Нюша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11.Казьменков Дима                       кораблик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12.Казьменков Сёма                       енот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13.Кононова  Саша                          бабочка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14.Медведев Артём                          барсук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15.Медведев Илья                           машинка                        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16.Мещанская Вероника                матрёшка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17.Муравейко Олег                        Микки  Маус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18.Назаренко Никита                    Незнайка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19.Тарарина Вика                           рыбка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20.Филлипенко Андрей                 слонёнок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21Яковчиц Никита                         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Крош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картинки подсолнухи\137579399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"/>
            <a:ext cx="7561264" cy="106933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45138" y="1169561"/>
            <a:ext cx="5986042" cy="7342523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2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Маркировка </a:t>
            </a:r>
            <a:r>
              <a:rPr lang="ru-RU" sz="27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кроваток</a:t>
            </a:r>
            <a:endParaRPr lang="ru-RU" sz="27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1.Алиев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Амир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пароходик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2.Браславец Слава                         зайка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3.Быкадоров Дима                         собачка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4.Беликов Рома                              медвежонок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5.Виноградов  Лёша                      львёнок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6.Выпряжкина Василиса              кукла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7.Громадина София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Маша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8.Дмитриев Саша                           оленёнок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9.Жарикова Варя                            пчёлка              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Ильина Валерия            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Нюша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11.Казьменков Дима                       кораблик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12.Казьменков Сёма                       енот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13.Кононова  Саша                          бабочка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14.Медведев Артём                          барсук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15.Медведев Илья                           машинка                      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16.Мещанская Вероника                матрёшка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17.Муравейко Олег                        Микки  Маус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18.Назаренко Никита                    Незнайка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19.Тарарина Вика                           рыбка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20.Филлипенко Андрей                 слонёнок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21Яковчиц Никита               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Крош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картинки подсолнухи\137579399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"/>
            <a:ext cx="7561264" cy="106933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45138" y="1169561"/>
            <a:ext cx="5986042" cy="7342523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2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Маркировка  </a:t>
            </a:r>
            <a:r>
              <a:rPr lang="ru-RU" sz="27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полотенец</a:t>
            </a:r>
            <a:endParaRPr lang="ru-RU" sz="27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1.Алиев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Амир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пароходик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2.Браславец Слава                         зайка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3.Быкадоров Дима                         собачка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4.Беликов Рома                              медвежонок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5.Виноградов  Лёша                      львёнок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6.Выпряжкина Василиса              кукла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7.Громадина София                       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Маша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8.Дмитриев Саша                           оленёнок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9.Жарикова Варя                            пчёлка                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Ильина Валерия                      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Нюша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11.Казьменков Дима                       кораблик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12.Казьменков Сёма                       енот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13.Кононова  Саша                          бабочка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14.Медведев Артём                          барсук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15.Медведев Илья                           машинка                        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16.Мещанская Вероника                матрёшка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17.Муравейко Олег                        Микки  Маус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18.Назаренко Никита                    Незнайка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19.Тарарина Вика                           рыбка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20.Филлипенко Андрей                 слонёнок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21Яковчиц Никита                         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Крош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204</Words>
  <Application>Microsoft Office PowerPoint</Application>
  <PresentationFormat>Произвольный</PresentationFormat>
  <Paragraphs>66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2020-06-21T18:53:35Z</dcterms:created>
  <dcterms:modified xsi:type="dcterms:W3CDTF">2020-06-21T19:48:02Z</dcterms:modified>
</cp:coreProperties>
</file>